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3" r:id="rId8"/>
    <p:sldId id="262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7" r:id="rId21"/>
    <p:sldId id="275" r:id="rId22"/>
    <p:sldId id="282" r:id="rId23"/>
    <p:sldId id="278" r:id="rId24"/>
    <p:sldId id="285" r:id="rId25"/>
    <p:sldId id="286" r:id="rId26"/>
    <p:sldId id="276" r:id="rId27"/>
    <p:sldId id="283" r:id="rId28"/>
    <p:sldId id="279" r:id="rId29"/>
    <p:sldId id="280" r:id="rId30"/>
    <p:sldId id="281" r:id="rId31"/>
    <p:sldId id="284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18EE6-A28E-486D-8AF6-CAEF2D5F8749}" v="3" dt="2024-07-23T02:35:16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>
        <p:scale>
          <a:sx n="66" d="100"/>
          <a:sy n="66" d="100"/>
        </p:scale>
        <p:origin x="156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dan Büyükköşker" userId="61e6fe0fce93269f" providerId="LiveId" clId="{24218EE6-A28E-486D-8AF6-CAEF2D5F8749}"/>
    <pc:docChg chg="undo redo custSel addSld modSld sldOrd">
      <pc:chgData name="Candan Büyükköşker" userId="61e6fe0fce93269f" providerId="LiveId" clId="{24218EE6-A28E-486D-8AF6-CAEF2D5F8749}" dt="2024-07-23T02:39:14.424" v="218" actId="14100"/>
      <pc:docMkLst>
        <pc:docMk/>
      </pc:docMkLst>
      <pc:sldChg chg="modSp mod">
        <pc:chgData name="Candan Büyükköşker" userId="61e6fe0fce93269f" providerId="LiveId" clId="{24218EE6-A28E-486D-8AF6-CAEF2D5F8749}" dt="2024-07-23T02:25:30.692" v="53" actId="20577"/>
        <pc:sldMkLst>
          <pc:docMk/>
          <pc:sldMk cId="3270330951" sldId="256"/>
        </pc:sldMkLst>
        <pc:spChg chg="mod">
          <ac:chgData name="Candan Büyükköşker" userId="61e6fe0fce93269f" providerId="LiveId" clId="{24218EE6-A28E-486D-8AF6-CAEF2D5F8749}" dt="2024-07-23T02:25:07.073" v="17" actId="20577"/>
          <ac:spMkLst>
            <pc:docMk/>
            <pc:sldMk cId="3270330951" sldId="256"/>
            <ac:spMk id="2" creationId="{81983281-FA90-EBDC-C532-DE5786E573C1}"/>
          </ac:spMkLst>
        </pc:spChg>
        <pc:spChg chg="mod">
          <ac:chgData name="Candan Büyükköşker" userId="61e6fe0fce93269f" providerId="LiveId" clId="{24218EE6-A28E-486D-8AF6-CAEF2D5F8749}" dt="2024-07-23T02:25:30.692" v="53" actId="20577"/>
          <ac:spMkLst>
            <pc:docMk/>
            <pc:sldMk cId="3270330951" sldId="256"/>
            <ac:spMk id="3" creationId="{DA7DE351-AAA0-B207-4494-652DE6CDDE67}"/>
          </ac:spMkLst>
        </pc:spChg>
      </pc:sldChg>
      <pc:sldChg chg="ord">
        <pc:chgData name="Candan Büyükköşker" userId="61e6fe0fce93269f" providerId="LiveId" clId="{24218EE6-A28E-486D-8AF6-CAEF2D5F8749}" dt="2024-07-23T02:29:25.826" v="106"/>
        <pc:sldMkLst>
          <pc:docMk/>
          <pc:sldMk cId="2737444171" sldId="276"/>
        </pc:sldMkLst>
      </pc:sldChg>
      <pc:sldChg chg="ord">
        <pc:chgData name="Candan Büyükköşker" userId="61e6fe0fce93269f" providerId="LiveId" clId="{24218EE6-A28E-486D-8AF6-CAEF2D5F8749}" dt="2024-07-23T02:30:20.140" v="110"/>
        <pc:sldMkLst>
          <pc:docMk/>
          <pc:sldMk cId="4170881297" sldId="277"/>
        </pc:sldMkLst>
      </pc:sldChg>
      <pc:sldChg chg="addSp delSp modSp mod">
        <pc:chgData name="Candan Büyükköşker" userId="61e6fe0fce93269f" providerId="LiveId" clId="{24218EE6-A28E-486D-8AF6-CAEF2D5F8749}" dt="2024-07-23T02:36:50.710" v="189" actId="11529"/>
        <pc:sldMkLst>
          <pc:docMk/>
          <pc:sldMk cId="2003364141" sldId="278"/>
        </pc:sldMkLst>
        <pc:spChg chg="mod">
          <ac:chgData name="Candan Büyükköşker" userId="61e6fe0fce93269f" providerId="LiveId" clId="{24218EE6-A28E-486D-8AF6-CAEF2D5F8749}" dt="2024-07-23T02:33:56.535" v="156" actId="20577"/>
          <ac:spMkLst>
            <pc:docMk/>
            <pc:sldMk cId="2003364141" sldId="278"/>
            <ac:spMk id="2" creationId="{7A67789C-FB96-9E66-2065-C001A4C80592}"/>
          </ac:spMkLst>
        </pc:spChg>
        <pc:spChg chg="del">
          <ac:chgData name="Candan Büyükköşker" userId="61e6fe0fce93269f" providerId="LiveId" clId="{24218EE6-A28E-486D-8AF6-CAEF2D5F8749}" dt="2024-07-23T02:32:50.955" v="130" actId="478"/>
          <ac:spMkLst>
            <pc:docMk/>
            <pc:sldMk cId="2003364141" sldId="278"/>
            <ac:spMk id="3" creationId="{85870A7A-0AD4-A18D-A62F-A6D4F44F5468}"/>
          </ac:spMkLst>
        </pc:spChg>
        <pc:spChg chg="add del mod">
          <ac:chgData name="Candan Büyükköşker" userId="61e6fe0fce93269f" providerId="LiveId" clId="{24218EE6-A28E-486D-8AF6-CAEF2D5F8749}" dt="2024-07-23T02:32:54.355" v="131" actId="22"/>
          <ac:spMkLst>
            <pc:docMk/>
            <pc:sldMk cId="2003364141" sldId="278"/>
            <ac:spMk id="7" creationId="{F97E9BAD-CF2A-0111-1ED8-49EC9345279B}"/>
          </ac:spMkLst>
        </pc:spChg>
        <pc:spChg chg="add del mod">
          <ac:chgData name="Candan Büyükköşker" userId="61e6fe0fce93269f" providerId="LiveId" clId="{24218EE6-A28E-486D-8AF6-CAEF2D5F8749}" dt="2024-07-23T02:33:07.081" v="135"/>
          <ac:spMkLst>
            <pc:docMk/>
            <pc:sldMk cId="2003364141" sldId="278"/>
            <ac:spMk id="11" creationId="{5B5F14E1-B8F9-4473-E4F0-BF8BC07F205D}"/>
          </ac:spMkLst>
        </pc:spChg>
        <pc:spChg chg="add del mod">
          <ac:chgData name="Candan Büyükköşker" userId="61e6fe0fce93269f" providerId="LiveId" clId="{24218EE6-A28E-486D-8AF6-CAEF2D5F8749}" dt="2024-07-23T02:35:16.757" v="174"/>
          <ac:spMkLst>
            <pc:docMk/>
            <pc:sldMk cId="2003364141" sldId="278"/>
            <ac:spMk id="14" creationId="{FF4473FA-A8C5-7EDA-6868-185406149497}"/>
          </ac:spMkLst>
        </pc:spChg>
        <pc:picChg chg="del mod">
          <ac:chgData name="Candan Büyükköşker" userId="61e6fe0fce93269f" providerId="LiveId" clId="{24218EE6-A28E-486D-8AF6-CAEF2D5F8749}" dt="2024-07-23T02:35:13.376" v="173" actId="21"/>
          <ac:picMkLst>
            <pc:docMk/>
            <pc:sldMk cId="2003364141" sldId="278"/>
            <ac:picMk id="5" creationId="{D37E1177-15F2-70B6-0A94-B4956C1D35C2}"/>
          </ac:picMkLst>
        </pc:picChg>
        <pc:picChg chg="add del mod ord">
          <ac:chgData name="Candan Büyükköşker" userId="61e6fe0fce93269f" providerId="LiveId" clId="{24218EE6-A28E-486D-8AF6-CAEF2D5F8749}" dt="2024-07-23T02:33:00.937" v="133" actId="21"/>
          <ac:picMkLst>
            <pc:docMk/>
            <pc:sldMk cId="2003364141" sldId="278"/>
            <ac:picMk id="9" creationId="{77ADEFFB-C12F-BEB1-01E2-6EB1457ADF6A}"/>
          </ac:picMkLst>
        </pc:picChg>
        <pc:picChg chg="add del mod">
          <ac:chgData name="Candan Büyükköşker" userId="61e6fe0fce93269f" providerId="LiveId" clId="{24218EE6-A28E-486D-8AF6-CAEF2D5F8749}" dt="2024-07-23T02:34:52.265" v="162" actId="21"/>
          <ac:picMkLst>
            <pc:docMk/>
            <pc:sldMk cId="2003364141" sldId="278"/>
            <ac:picMk id="12" creationId="{5C15AB88-14C0-D60B-69AA-181FA77AB5C7}"/>
          </ac:picMkLst>
        </pc:picChg>
        <pc:picChg chg="add mod modCrop">
          <ac:chgData name="Candan Büyükköşker" userId="61e6fe0fce93269f" providerId="LiveId" clId="{24218EE6-A28E-486D-8AF6-CAEF2D5F8749}" dt="2024-07-23T02:36:22.892" v="185" actId="208"/>
          <ac:picMkLst>
            <pc:docMk/>
            <pc:sldMk cId="2003364141" sldId="278"/>
            <ac:picMk id="15" creationId="{9AB16A7B-216D-FE51-C150-96271AEE15FC}"/>
          </ac:picMkLst>
        </pc:picChg>
        <pc:picChg chg="add mod">
          <ac:chgData name="Candan Büyükköşker" userId="61e6fe0fce93269f" providerId="LiveId" clId="{24218EE6-A28E-486D-8AF6-CAEF2D5F8749}" dt="2024-07-23T02:36:25.255" v="186" actId="208"/>
          <ac:picMkLst>
            <pc:docMk/>
            <pc:sldMk cId="2003364141" sldId="278"/>
            <ac:picMk id="17" creationId="{B2581131-8116-455A-A269-5242170E7A44}"/>
          </ac:picMkLst>
        </pc:picChg>
        <pc:inkChg chg="mod">
          <ac:chgData name="Candan Büyükköşker" userId="61e6fe0fce93269f" providerId="LiveId" clId="{24218EE6-A28E-486D-8AF6-CAEF2D5F8749}" dt="2024-07-23T02:35:48.519" v="181" actId="1076"/>
          <ac:inkMkLst>
            <pc:docMk/>
            <pc:sldMk cId="2003364141" sldId="278"/>
            <ac:inkMk id="6" creationId="{939661FC-5FB6-1B6B-6CCB-E20A6BB89446}"/>
          </ac:inkMkLst>
        </pc:inkChg>
        <pc:inkChg chg="add del">
          <ac:chgData name="Candan Büyükköşker" userId="61e6fe0fce93269f" providerId="LiveId" clId="{24218EE6-A28E-486D-8AF6-CAEF2D5F8749}" dt="2024-07-23T02:36:38.505" v="188" actId="9405"/>
          <ac:inkMkLst>
            <pc:docMk/>
            <pc:sldMk cId="2003364141" sldId="278"/>
            <ac:inkMk id="18" creationId="{B473B706-9A91-08F5-C248-466876AD8E30}"/>
          </ac:inkMkLst>
        </pc:inkChg>
        <pc:cxnChg chg="add">
          <ac:chgData name="Candan Büyükköşker" userId="61e6fe0fce93269f" providerId="LiveId" clId="{24218EE6-A28E-486D-8AF6-CAEF2D5F8749}" dt="2024-07-23T02:36:50.710" v="189" actId="11529"/>
          <ac:cxnSpMkLst>
            <pc:docMk/>
            <pc:sldMk cId="2003364141" sldId="278"/>
            <ac:cxnSpMk id="20" creationId="{D033BFFD-6687-789D-962A-8758DD71713C}"/>
          </ac:cxnSpMkLst>
        </pc:cxnChg>
      </pc:sldChg>
      <pc:sldChg chg="addSp delSp modSp new mod ord">
        <pc:chgData name="Candan Büyükköşker" userId="61e6fe0fce93269f" providerId="LiveId" clId="{24218EE6-A28E-486D-8AF6-CAEF2D5F8749}" dt="2024-07-23T02:32:08.504" v="129" actId="14100"/>
        <pc:sldMkLst>
          <pc:docMk/>
          <pc:sldMk cId="2847175998" sldId="282"/>
        </pc:sldMkLst>
        <pc:spChg chg="mod">
          <ac:chgData name="Candan Büyükköşker" userId="61e6fe0fce93269f" providerId="LiveId" clId="{24218EE6-A28E-486D-8AF6-CAEF2D5F8749}" dt="2024-07-23T02:30:29.808" v="122" actId="20577"/>
          <ac:spMkLst>
            <pc:docMk/>
            <pc:sldMk cId="2847175998" sldId="282"/>
            <ac:spMk id="2" creationId="{D946E472-C63A-9CF1-B818-883FEFC1ECB1}"/>
          </ac:spMkLst>
        </pc:spChg>
        <pc:spChg chg="del">
          <ac:chgData name="Candan Büyükköşker" userId="61e6fe0fce93269f" providerId="LiveId" clId="{24218EE6-A28E-486D-8AF6-CAEF2D5F8749}" dt="2024-07-23T02:30:51.685" v="123" actId="22"/>
          <ac:spMkLst>
            <pc:docMk/>
            <pc:sldMk cId="2847175998" sldId="282"/>
            <ac:spMk id="3" creationId="{DED9ED42-B9E7-25D3-C872-C1161C5CC5D6}"/>
          </ac:spMkLst>
        </pc:spChg>
        <pc:picChg chg="add mod ord">
          <ac:chgData name="Candan Büyükköşker" userId="61e6fe0fce93269f" providerId="LiveId" clId="{24218EE6-A28E-486D-8AF6-CAEF2D5F8749}" dt="2024-07-23T02:32:08.504" v="129" actId="14100"/>
          <ac:picMkLst>
            <pc:docMk/>
            <pc:sldMk cId="2847175998" sldId="282"/>
            <ac:picMk id="5" creationId="{53C2A155-DE6D-549A-ACF9-C52048CE27F1}"/>
          </ac:picMkLst>
        </pc:picChg>
        <pc:picChg chg="add mod">
          <ac:chgData name="Candan Büyükköşker" userId="61e6fe0fce93269f" providerId="LiveId" clId="{24218EE6-A28E-486D-8AF6-CAEF2D5F8749}" dt="2024-07-23T02:31:34.901" v="128" actId="208"/>
          <ac:picMkLst>
            <pc:docMk/>
            <pc:sldMk cId="2847175998" sldId="282"/>
            <ac:picMk id="7" creationId="{3ED1E8F9-F78B-2F09-BA52-741C23B0FC6D}"/>
          </ac:picMkLst>
        </pc:picChg>
      </pc:sldChg>
      <pc:sldChg chg="addSp delSp modSp new mod">
        <pc:chgData name="Candan Büyükköşker" userId="61e6fe0fce93269f" providerId="LiveId" clId="{24218EE6-A28E-486D-8AF6-CAEF2D5F8749}" dt="2024-07-23T02:27:37.059" v="72" actId="208"/>
        <pc:sldMkLst>
          <pc:docMk/>
          <pc:sldMk cId="2454321583" sldId="283"/>
        </pc:sldMkLst>
        <pc:spChg chg="mod">
          <ac:chgData name="Candan Büyükköşker" userId="61e6fe0fce93269f" providerId="LiveId" clId="{24218EE6-A28E-486D-8AF6-CAEF2D5F8749}" dt="2024-07-23T02:26:35.197" v="64" actId="20577"/>
          <ac:spMkLst>
            <pc:docMk/>
            <pc:sldMk cId="2454321583" sldId="283"/>
            <ac:spMk id="2" creationId="{D9A431A3-3229-E786-BC67-AD06FDEFEC2A}"/>
          </ac:spMkLst>
        </pc:spChg>
        <pc:spChg chg="del">
          <ac:chgData name="Candan Büyükköşker" userId="61e6fe0fce93269f" providerId="LiveId" clId="{24218EE6-A28E-486D-8AF6-CAEF2D5F8749}" dt="2024-07-23T02:26:29.494" v="56" actId="22"/>
          <ac:spMkLst>
            <pc:docMk/>
            <pc:sldMk cId="2454321583" sldId="283"/>
            <ac:spMk id="3" creationId="{D4F0BFE0-CCB9-3463-0964-6C53BD7FC037}"/>
          </ac:spMkLst>
        </pc:spChg>
        <pc:picChg chg="add mod ord">
          <ac:chgData name="Candan Büyükköşker" userId="61e6fe0fce93269f" providerId="LiveId" clId="{24218EE6-A28E-486D-8AF6-CAEF2D5F8749}" dt="2024-07-23T02:27:37.059" v="72" actId="208"/>
          <ac:picMkLst>
            <pc:docMk/>
            <pc:sldMk cId="2454321583" sldId="283"/>
            <ac:picMk id="5" creationId="{E278FBB9-95A8-C1BD-889E-7EEBACFA7015}"/>
          </ac:picMkLst>
        </pc:picChg>
        <pc:picChg chg="add mod modCrop">
          <ac:chgData name="Candan Büyükköşker" userId="61e6fe0fce93269f" providerId="LiveId" clId="{24218EE6-A28E-486D-8AF6-CAEF2D5F8749}" dt="2024-07-23T02:27:34.260" v="71" actId="208"/>
          <ac:picMkLst>
            <pc:docMk/>
            <pc:sldMk cId="2454321583" sldId="283"/>
            <ac:picMk id="7" creationId="{73A2F899-0611-1C29-368A-648B1F2AF9CF}"/>
          </ac:picMkLst>
        </pc:picChg>
      </pc:sldChg>
      <pc:sldChg chg="addSp delSp modSp new mod">
        <pc:chgData name="Candan Büyükköşker" userId="61e6fe0fce93269f" providerId="LiveId" clId="{24218EE6-A28E-486D-8AF6-CAEF2D5F8749}" dt="2024-07-23T02:29:16.903" v="104" actId="20577"/>
        <pc:sldMkLst>
          <pc:docMk/>
          <pc:sldMk cId="2920062303" sldId="284"/>
        </pc:sldMkLst>
        <pc:spChg chg="mod">
          <ac:chgData name="Candan Büyükköşker" userId="61e6fe0fce93269f" providerId="LiveId" clId="{24218EE6-A28E-486D-8AF6-CAEF2D5F8749}" dt="2024-07-23T02:29:16.903" v="104" actId="20577"/>
          <ac:spMkLst>
            <pc:docMk/>
            <pc:sldMk cId="2920062303" sldId="284"/>
            <ac:spMk id="2" creationId="{45388431-4239-0A56-FC2D-F31557D00338}"/>
          </ac:spMkLst>
        </pc:spChg>
        <pc:spChg chg="del">
          <ac:chgData name="Candan Büyükköşker" userId="61e6fe0fce93269f" providerId="LiveId" clId="{24218EE6-A28E-486D-8AF6-CAEF2D5F8749}" dt="2024-07-23T02:28:57.347" v="74" actId="22"/>
          <ac:spMkLst>
            <pc:docMk/>
            <pc:sldMk cId="2920062303" sldId="284"/>
            <ac:spMk id="3" creationId="{D27B8D64-E70D-C6FA-C599-911C2DBFFAF7}"/>
          </ac:spMkLst>
        </pc:spChg>
        <pc:picChg chg="add mod ord">
          <ac:chgData name="Candan Büyükköşker" userId="61e6fe0fce93269f" providerId="LiveId" clId="{24218EE6-A28E-486D-8AF6-CAEF2D5F8749}" dt="2024-07-23T02:29:03.641" v="76" actId="14100"/>
          <ac:picMkLst>
            <pc:docMk/>
            <pc:sldMk cId="2920062303" sldId="284"/>
            <ac:picMk id="5" creationId="{DE459DB4-D208-7D49-3E59-F362C1829BBD}"/>
          </ac:picMkLst>
        </pc:picChg>
      </pc:sldChg>
      <pc:sldChg chg="addSp delSp modSp new mod">
        <pc:chgData name="Candan Büyükköşker" userId="61e6fe0fce93269f" providerId="LiveId" clId="{24218EE6-A28E-486D-8AF6-CAEF2D5F8749}" dt="2024-07-23T02:35:06.170" v="172" actId="20577"/>
        <pc:sldMkLst>
          <pc:docMk/>
          <pc:sldMk cId="3725449129" sldId="285"/>
        </pc:sldMkLst>
        <pc:spChg chg="mod">
          <ac:chgData name="Candan Büyükköşker" userId="61e6fe0fce93269f" providerId="LiveId" clId="{24218EE6-A28E-486D-8AF6-CAEF2D5F8749}" dt="2024-07-23T02:35:06.170" v="172" actId="20577"/>
          <ac:spMkLst>
            <pc:docMk/>
            <pc:sldMk cId="3725449129" sldId="285"/>
            <ac:spMk id="2" creationId="{CAA92F7E-FEB4-A76A-8A11-BEF0FBE967CF}"/>
          </ac:spMkLst>
        </pc:spChg>
        <pc:spChg chg="del">
          <ac:chgData name="Candan Büyükköşker" userId="61e6fe0fce93269f" providerId="LiveId" clId="{24218EE6-A28E-486D-8AF6-CAEF2D5F8749}" dt="2024-07-23T02:34:30.075" v="158" actId="22"/>
          <ac:spMkLst>
            <pc:docMk/>
            <pc:sldMk cId="3725449129" sldId="285"/>
            <ac:spMk id="3" creationId="{9CEFA91D-50CE-E790-7A6C-2B2926D0CF45}"/>
          </ac:spMkLst>
        </pc:spChg>
        <pc:picChg chg="add mod ord">
          <ac:chgData name="Candan Büyükköşker" userId="61e6fe0fce93269f" providerId="LiveId" clId="{24218EE6-A28E-486D-8AF6-CAEF2D5F8749}" dt="2024-07-23T02:34:56.506" v="163" actId="1076"/>
          <ac:picMkLst>
            <pc:docMk/>
            <pc:sldMk cId="3725449129" sldId="285"/>
            <ac:picMk id="5" creationId="{C7830417-5AC9-CA69-45FA-F23E9C97F5A4}"/>
          </ac:picMkLst>
        </pc:picChg>
        <pc:picChg chg="add mod">
          <ac:chgData name="Candan Büyükköşker" userId="61e6fe0fce93269f" providerId="LiveId" clId="{24218EE6-A28E-486D-8AF6-CAEF2D5F8749}" dt="2024-07-23T02:35:01.545" v="165" actId="1076"/>
          <ac:picMkLst>
            <pc:docMk/>
            <pc:sldMk cId="3725449129" sldId="285"/>
            <ac:picMk id="6" creationId="{192029A4-8875-0EF1-3E7A-FB3ECB89A1E7}"/>
          </ac:picMkLst>
        </pc:picChg>
      </pc:sldChg>
      <pc:sldChg chg="addSp delSp modSp new mod">
        <pc:chgData name="Candan Büyükköşker" userId="61e6fe0fce93269f" providerId="LiveId" clId="{24218EE6-A28E-486D-8AF6-CAEF2D5F8749}" dt="2024-07-23T02:39:14.424" v="218" actId="14100"/>
        <pc:sldMkLst>
          <pc:docMk/>
          <pc:sldMk cId="1364233406" sldId="286"/>
        </pc:sldMkLst>
        <pc:spChg chg="mod">
          <ac:chgData name="Candan Büyükköşker" userId="61e6fe0fce93269f" providerId="LiveId" clId="{24218EE6-A28E-486D-8AF6-CAEF2D5F8749}" dt="2024-07-23T02:37:29.603" v="216" actId="20577"/>
          <ac:spMkLst>
            <pc:docMk/>
            <pc:sldMk cId="1364233406" sldId="286"/>
            <ac:spMk id="2" creationId="{11AFF0F2-14C0-8085-1CA3-8E5F1965DDD4}"/>
          </ac:spMkLst>
        </pc:spChg>
        <pc:spChg chg="del">
          <ac:chgData name="Candan Büyükköşker" userId="61e6fe0fce93269f" providerId="LiveId" clId="{24218EE6-A28E-486D-8AF6-CAEF2D5F8749}" dt="2024-07-23T02:39:09.035" v="217" actId="22"/>
          <ac:spMkLst>
            <pc:docMk/>
            <pc:sldMk cId="1364233406" sldId="286"/>
            <ac:spMk id="3" creationId="{EC61F3E3-2324-0377-B318-EE254298EEE3}"/>
          </ac:spMkLst>
        </pc:spChg>
        <pc:picChg chg="add mod ord">
          <ac:chgData name="Candan Büyükköşker" userId="61e6fe0fce93269f" providerId="LiveId" clId="{24218EE6-A28E-486D-8AF6-CAEF2D5F8749}" dt="2024-07-23T02:39:14.424" v="218" actId="14100"/>
          <ac:picMkLst>
            <pc:docMk/>
            <pc:sldMk cId="1364233406" sldId="286"/>
            <ac:picMk id="5" creationId="{E888253E-EFF3-3E32-39B6-FBA40C23DBC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9:40:12.0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1 187 24575,'795'0'0,"-814"0"0,0 0 0,0-2 0,-38-7 0,48 6 0,0 0 0,0 0 0,0-1 0,0-1 0,1 1 0,-1-1 0,1 0 0,0-1 0,1 0 0,-8-8 0,-5-4 0,-25-26 0,43 42 0,0 0 0,0-1 0,1 1 0,-1-1 0,0 0 0,1 1 0,0-1 0,0 0 0,-1 0 0,2 0 0,-1 0 0,0 0 0,1 0 0,-1 0 0,1 0 0,0-3 0,0 5 0,0 1 0,0 0 0,0-1 0,0 1 0,0 0 0,1 0 0,-1-1 0,0 1 0,0 0 0,0 0 0,0-1 0,1 1 0,-1 0 0,0 0 0,0 0 0,1-1 0,-1 1 0,0 0 0,0 0 0,1 0 0,-1 0 0,0-1 0,0 1 0,1 0 0,-1 0 0,0 0 0,1 0 0,-1 0 0,0 0 0,0 0 0,1 0 0,-1 0 0,0 0 0,1 0 0,-1 0 0,0 0 0,1 0 0,-1 0 0,0 0 0,0 1 0,1-1 0,-1 0 0,0 0 0,1 0 0,-1 1 0,16 7 0,-14-7 0,14 8 0,-1 2 0,0-1 0,0 2 0,-1 0 0,-1 0 0,0 2 0,-1-1 0,14 20 0,-23-28 0,1-1 0,1 1 0,-1-1 0,0 0 0,1-1 0,0 1 0,9 4 0,-9-5 0,0 0 0,-1 0 0,1 0 0,-1 1 0,1 0 0,6 8 0,-10-11 0,-1 0 0,1 0 0,0 0 0,-1 1 0,1-1 0,-1 0 0,1 0 0,-1 1 0,0-1 0,1 0 0,-1 1 0,0-1 0,0 1 0,0-1 0,0 0 0,0 1 0,0-1 0,-1 1 0,1-1 0,-1 2 0,0 1 0,-1-1 0,0 1 0,1-1 0,-1 0 0,-1 0 0,1 0 0,-4 5 0,0-2 0,-1 1 0,0-1 0,0-1 0,0 1 0,-15 7 0,3-5 45,-1-1-1,-39 9 1,-18 6-1544,60-15-5327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87E76D-9156-DFB5-15CE-512EAFE8F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865D1DC-532E-5453-5CD1-456082AA55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F382AA-3DAE-4F0A-8394-9186678F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4BFE125-2B91-0669-A14B-CE1464C9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D0DF34C-D7E3-4276-6ACC-4C7FDD6C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295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5B9705-94B8-D91E-301B-4C0CB95A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9C26B65-E8FF-29CC-689F-F5E12047D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7CC2E40-8E8F-07C4-D5AA-DC599EB56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D969EB-7E0B-D1D3-6056-AABC95CA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41C100-F4DC-C7E7-50CE-662203C0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045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84089E9-88A8-F808-408F-55E9ABACE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C0DFF0-35EF-4DBD-C34B-9300F815C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82B6C4-F8A9-812B-9D5D-AD35DF18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7708CC-F92A-B211-F3F5-7263AE123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0B1D06-54D2-BA0E-E081-BF2CB108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027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9E3BEE-9D2E-0B95-56DE-CDE40E6B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E9FAB7-AA08-9A93-9F6C-38DB396C8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AD3D2C8-76F2-02C3-36BC-E43045B3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FF18AF-8F5E-29F7-5708-0AF88D74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04543BE-00C6-FD2E-EB26-D59626AF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3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DE4B37-651D-304C-5706-2FD028BB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1682A85-D545-42EB-4AE2-EFF5D904B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55CF2D-5AE6-09C0-0A43-9169993B1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1C86D9B-678C-805C-7D1E-943D9982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C53E1B-58BE-AA99-3290-09A0B2EA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630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2B10C0-14C4-E8A6-7F5F-38FD47D1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C8497-527D-6598-DA82-A902E666E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0104C94-69D7-6E23-7B50-9671BA488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2967122-602F-49BD-CB48-DA85F719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046D270-BE67-FA0B-7ED6-D21EEEF8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6953E8-E4A9-4289-3C62-DA4F6F25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29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132996-91CA-130D-1F19-61D52232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663470-8A46-DF17-05A9-DA8FD3214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E3297A9-C8DF-71E0-96DE-1EA69E9DE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CFE252A-5732-F049-6FA1-30D69D13B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46F86EC-8346-2D79-A595-0C49CDF95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022C404-9720-79D3-7968-47C99A5E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E5AEF87D-72D4-D4E1-AEA9-DC142DA9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A511527-2E08-0C84-BE48-7F749DC4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625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6115A2-E797-64F8-0488-333A0F69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693AADD-09D5-7816-CFAA-FF2F3016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166B9EE-1E78-6A03-8513-8366E335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3719BA9-47F1-A97D-1287-A44E08A4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0702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9B0CE27-E338-4295-3CB4-E66A6D96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A5F3A33-9AA8-EE69-2A49-AE1D3C5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9B91432-A345-C38B-9C66-819005E00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64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E37E6C-0862-D0A7-5E30-AB80E603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226881-6D3D-09D4-9D8B-DE1C3B6E4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731F17-EA44-BFB2-236F-CA8AC6307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FAF2CC1-7F33-3976-E5CB-C5E99924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075C419-969F-1D15-651A-8B13CB69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895F33B-D97B-4A41-0920-91B0796C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666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63F7FB-DAF8-C040-17A7-B197F7C4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BDC90E6-F133-7F71-B388-49FD0A034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45B37EB-B13C-F421-948E-12298EC3F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DC74064-2D53-EBC3-5908-898E200A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8DDAFD9-8C00-9D11-C3EA-F99BADDF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E21EAA-0F27-4147-0082-E0AEFDB7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540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EE658AF-D6B1-BFD4-F49D-8F2A3BD4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B7A6BC-8F8B-3611-D9A9-16717A287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14BA47-82D1-EAB6-D824-6100AC6FA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D3AAB6-805E-7AB8-FA79-7D0D7BF4E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E1DFF8-C8C7-8783-2BC2-1E0DEEFC7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25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983281-FA90-EBDC-C532-DE5786E57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Staj Sunum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A7DE351-AAA0-B207-4494-652DE6CDD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7033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EEF3A2-E12A-E0F5-F27E-148B3BE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Serial</a:t>
            </a:r>
            <a:r>
              <a:rPr lang="tr-TR" dirty="0"/>
              <a:t> in </a:t>
            </a:r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shift</a:t>
            </a:r>
            <a:r>
              <a:rPr lang="tr-TR" dirty="0"/>
              <a:t> </a:t>
            </a:r>
            <a:r>
              <a:rPr lang="tr-TR" dirty="0" err="1"/>
              <a:t>register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A65751B6-FBB5-A48E-9A3C-E4C0E03EC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7203"/>
            <a:ext cx="5501640" cy="2006077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9ADC3F4-150E-86DC-3F5A-C5C83655BB83}"/>
              </a:ext>
            </a:extLst>
          </p:cNvPr>
          <p:cNvSpPr txBox="1"/>
          <p:nvPr/>
        </p:nvSpPr>
        <p:spPr>
          <a:xfrm>
            <a:off x="6681316" y="1690688"/>
            <a:ext cx="4672484" cy="489364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050" dirty="0" err="1"/>
              <a:t>library</a:t>
            </a:r>
            <a:r>
              <a:rPr lang="tr-TR" sz="1050" dirty="0"/>
              <a:t> IEEE;</a:t>
            </a:r>
          </a:p>
          <a:p>
            <a:r>
              <a:rPr lang="tr-TR" sz="1050" dirty="0" err="1"/>
              <a:t>use</a:t>
            </a:r>
            <a:r>
              <a:rPr lang="tr-TR" sz="1050" dirty="0"/>
              <a:t> IEEE.STD_LOGIC_1164.ALL;</a:t>
            </a:r>
          </a:p>
          <a:p>
            <a:r>
              <a:rPr lang="tr-TR" sz="1050" dirty="0" err="1"/>
              <a:t>use</a:t>
            </a:r>
            <a:r>
              <a:rPr lang="tr-TR" sz="1050" dirty="0"/>
              <a:t> IEEE.STD_LOGIC_ARITH.ALL;</a:t>
            </a:r>
          </a:p>
          <a:p>
            <a:r>
              <a:rPr lang="tr-TR" sz="1050" dirty="0" err="1"/>
              <a:t>use</a:t>
            </a:r>
            <a:r>
              <a:rPr lang="tr-TR" sz="1050" dirty="0"/>
              <a:t> IEEE.STD_LOGIC_UNSIGNED.ALL;</a:t>
            </a:r>
          </a:p>
          <a:p>
            <a:endParaRPr lang="tr-TR" sz="1050" dirty="0"/>
          </a:p>
          <a:p>
            <a:r>
              <a:rPr lang="tr-TR" sz="1050" dirty="0" err="1"/>
              <a:t>entity</a:t>
            </a:r>
            <a:r>
              <a:rPr lang="tr-TR" sz="1050" dirty="0"/>
              <a:t> </a:t>
            </a:r>
            <a:r>
              <a:rPr lang="tr-TR" sz="1050" dirty="0" err="1"/>
              <a:t>SIPO_ShiftRegister</a:t>
            </a:r>
            <a:r>
              <a:rPr lang="tr-TR" sz="1050" dirty="0"/>
              <a:t> is</a:t>
            </a:r>
          </a:p>
          <a:p>
            <a:r>
              <a:rPr lang="tr-TR" sz="1050" dirty="0"/>
              <a:t>    Port (</a:t>
            </a:r>
          </a:p>
          <a:p>
            <a:r>
              <a:rPr lang="tr-TR" sz="1050" dirty="0"/>
              <a:t>        </a:t>
            </a:r>
            <a:r>
              <a:rPr lang="tr-TR" sz="1050" dirty="0" err="1"/>
              <a:t>clk</a:t>
            </a:r>
            <a:r>
              <a:rPr lang="tr-TR" sz="1050" dirty="0"/>
              <a:t>   : in  </a:t>
            </a:r>
            <a:r>
              <a:rPr lang="tr-TR" sz="1050" dirty="0" err="1"/>
              <a:t>std_logic</a:t>
            </a:r>
            <a:r>
              <a:rPr lang="tr-TR" sz="1050" dirty="0"/>
              <a:t>;</a:t>
            </a:r>
          </a:p>
          <a:p>
            <a:r>
              <a:rPr lang="tr-TR" sz="1050" dirty="0"/>
              <a:t>        reset : in  </a:t>
            </a:r>
            <a:r>
              <a:rPr lang="tr-TR" sz="1050" dirty="0" err="1"/>
              <a:t>std_logic</a:t>
            </a:r>
            <a:r>
              <a:rPr lang="tr-TR" sz="1050" dirty="0"/>
              <a:t>;</a:t>
            </a:r>
          </a:p>
          <a:p>
            <a:r>
              <a:rPr lang="tr-TR" sz="1050" dirty="0"/>
              <a:t>        </a:t>
            </a:r>
            <a:r>
              <a:rPr lang="tr-TR" sz="1050" dirty="0" err="1"/>
              <a:t>serial_in</a:t>
            </a:r>
            <a:r>
              <a:rPr lang="tr-TR" sz="1050" dirty="0"/>
              <a:t> : in  </a:t>
            </a:r>
            <a:r>
              <a:rPr lang="tr-TR" sz="1050" dirty="0" err="1"/>
              <a:t>std_logic</a:t>
            </a:r>
            <a:r>
              <a:rPr lang="tr-TR" sz="1050" dirty="0"/>
              <a:t>;</a:t>
            </a:r>
          </a:p>
          <a:p>
            <a:r>
              <a:rPr lang="tr-TR" sz="1050" dirty="0"/>
              <a:t>        </a:t>
            </a:r>
            <a:r>
              <a:rPr lang="tr-TR" sz="1050" dirty="0" err="1"/>
              <a:t>parallel_out</a:t>
            </a:r>
            <a:r>
              <a:rPr lang="tr-TR" sz="1050" dirty="0"/>
              <a:t> : </a:t>
            </a:r>
            <a:r>
              <a:rPr lang="tr-TR" sz="1050" dirty="0" err="1"/>
              <a:t>out</a:t>
            </a:r>
            <a:r>
              <a:rPr lang="tr-TR" sz="1050" dirty="0"/>
              <a:t> </a:t>
            </a:r>
            <a:r>
              <a:rPr lang="tr-TR" sz="1050" dirty="0" err="1"/>
              <a:t>std_logic_vector</a:t>
            </a:r>
            <a:r>
              <a:rPr lang="tr-TR" sz="1050" dirty="0"/>
              <a:t>(7 </a:t>
            </a:r>
            <a:r>
              <a:rPr lang="tr-TR" sz="1050" dirty="0" err="1"/>
              <a:t>downto</a:t>
            </a:r>
            <a:r>
              <a:rPr lang="tr-TR" sz="1050" dirty="0"/>
              <a:t> 0)</a:t>
            </a:r>
          </a:p>
          <a:p>
            <a:r>
              <a:rPr lang="tr-TR" sz="1050" dirty="0"/>
              <a:t>    );</a:t>
            </a:r>
          </a:p>
          <a:p>
            <a:r>
              <a:rPr lang="tr-TR" sz="1050" dirty="0" err="1"/>
              <a:t>end</a:t>
            </a:r>
            <a:r>
              <a:rPr lang="tr-TR" sz="1050" dirty="0"/>
              <a:t> </a:t>
            </a:r>
            <a:r>
              <a:rPr lang="tr-TR" sz="1050" dirty="0" err="1"/>
              <a:t>SIPO_ShiftRegister</a:t>
            </a:r>
            <a:r>
              <a:rPr lang="tr-TR" sz="1050" dirty="0"/>
              <a:t>;</a:t>
            </a:r>
          </a:p>
          <a:p>
            <a:endParaRPr lang="tr-TR" sz="1050" dirty="0"/>
          </a:p>
          <a:p>
            <a:r>
              <a:rPr lang="tr-TR" sz="1050" dirty="0" err="1"/>
              <a:t>architecture</a:t>
            </a:r>
            <a:r>
              <a:rPr lang="tr-TR" sz="1050" dirty="0"/>
              <a:t> </a:t>
            </a:r>
            <a:r>
              <a:rPr lang="tr-TR" sz="1050" dirty="0" err="1"/>
              <a:t>Behavioral</a:t>
            </a:r>
            <a:r>
              <a:rPr lang="tr-TR" sz="1050" dirty="0"/>
              <a:t> of </a:t>
            </a:r>
            <a:r>
              <a:rPr lang="tr-TR" sz="1050" dirty="0" err="1"/>
              <a:t>SIPO_ShiftRegister</a:t>
            </a:r>
            <a:r>
              <a:rPr lang="tr-TR" sz="1050" dirty="0"/>
              <a:t> is</a:t>
            </a:r>
          </a:p>
          <a:p>
            <a:r>
              <a:rPr lang="tr-TR" sz="1050" dirty="0"/>
              <a:t>    </a:t>
            </a:r>
            <a:r>
              <a:rPr lang="tr-TR" sz="1050" dirty="0" err="1"/>
              <a:t>signal</a:t>
            </a:r>
            <a:r>
              <a:rPr lang="tr-TR" sz="1050" dirty="0"/>
              <a:t> </a:t>
            </a:r>
            <a:r>
              <a:rPr lang="tr-TR" sz="1050" dirty="0" err="1"/>
              <a:t>shift_reg</a:t>
            </a:r>
            <a:r>
              <a:rPr lang="tr-TR" sz="1050" dirty="0"/>
              <a:t> : </a:t>
            </a:r>
            <a:r>
              <a:rPr lang="tr-TR" sz="1050" dirty="0" err="1"/>
              <a:t>std_logic_vector</a:t>
            </a:r>
            <a:r>
              <a:rPr lang="tr-TR" sz="1050" dirty="0"/>
              <a:t>(7 </a:t>
            </a:r>
            <a:r>
              <a:rPr lang="tr-TR" sz="1050" dirty="0" err="1"/>
              <a:t>downto</a:t>
            </a:r>
            <a:r>
              <a:rPr lang="tr-TR" sz="1050" dirty="0"/>
              <a:t> 0);</a:t>
            </a:r>
          </a:p>
          <a:p>
            <a:r>
              <a:rPr lang="tr-TR" sz="1050" dirty="0" err="1"/>
              <a:t>begin</a:t>
            </a:r>
            <a:endParaRPr lang="tr-TR" sz="1050" dirty="0"/>
          </a:p>
          <a:p>
            <a:r>
              <a:rPr lang="tr-TR" sz="1050" dirty="0"/>
              <a:t>    </a:t>
            </a:r>
            <a:r>
              <a:rPr lang="tr-TR" sz="1050" dirty="0" err="1"/>
              <a:t>process</a:t>
            </a:r>
            <a:r>
              <a:rPr lang="tr-TR" sz="1050" dirty="0"/>
              <a:t>(</a:t>
            </a:r>
            <a:r>
              <a:rPr lang="tr-TR" sz="1050" dirty="0" err="1"/>
              <a:t>clk</a:t>
            </a:r>
            <a:r>
              <a:rPr lang="tr-TR" sz="1050" dirty="0"/>
              <a:t>, reset)</a:t>
            </a:r>
          </a:p>
          <a:p>
            <a:r>
              <a:rPr lang="tr-TR" sz="1050" dirty="0"/>
              <a:t>    </a:t>
            </a:r>
            <a:r>
              <a:rPr lang="tr-TR" sz="1050" dirty="0" err="1"/>
              <a:t>begin</a:t>
            </a:r>
            <a:endParaRPr lang="tr-TR" sz="1050" dirty="0"/>
          </a:p>
          <a:p>
            <a:r>
              <a:rPr lang="tr-TR" sz="1050" dirty="0"/>
              <a:t>        </a:t>
            </a:r>
            <a:r>
              <a:rPr lang="tr-TR" sz="1050" dirty="0" err="1"/>
              <a:t>if</a:t>
            </a:r>
            <a:r>
              <a:rPr lang="tr-TR" sz="1050" dirty="0"/>
              <a:t> reset = '1' </a:t>
            </a:r>
            <a:r>
              <a:rPr lang="tr-TR" sz="1050" dirty="0" err="1"/>
              <a:t>then</a:t>
            </a:r>
            <a:endParaRPr lang="tr-TR" sz="1050" dirty="0"/>
          </a:p>
          <a:p>
            <a:r>
              <a:rPr lang="tr-TR" sz="1050" dirty="0"/>
              <a:t>            </a:t>
            </a:r>
            <a:r>
              <a:rPr lang="tr-TR" sz="1050" dirty="0" err="1"/>
              <a:t>shift_reg</a:t>
            </a:r>
            <a:r>
              <a:rPr lang="tr-TR" sz="1050" dirty="0"/>
              <a:t> &lt;= (</a:t>
            </a:r>
            <a:r>
              <a:rPr lang="tr-TR" sz="1050" dirty="0" err="1"/>
              <a:t>others</a:t>
            </a:r>
            <a:r>
              <a:rPr lang="tr-TR" sz="1050" dirty="0"/>
              <a:t> =&gt; '0');</a:t>
            </a:r>
          </a:p>
          <a:p>
            <a:r>
              <a:rPr lang="tr-TR" sz="1050" dirty="0"/>
              <a:t>        </a:t>
            </a:r>
            <a:r>
              <a:rPr lang="tr-TR" sz="1050" dirty="0" err="1"/>
              <a:t>elsif</a:t>
            </a:r>
            <a:r>
              <a:rPr lang="tr-TR" sz="1050" dirty="0"/>
              <a:t> </a:t>
            </a:r>
            <a:r>
              <a:rPr lang="tr-TR" sz="1050" dirty="0" err="1"/>
              <a:t>rising_edge</a:t>
            </a:r>
            <a:r>
              <a:rPr lang="tr-TR" sz="1050" dirty="0"/>
              <a:t>(</a:t>
            </a:r>
            <a:r>
              <a:rPr lang="tr-TR" sz="1050" dirty="0" err="1"/>
              <a:t>clk</a:t>
            </a:r>
            <a:r>
              <a:rPr lang="tr-TR" sz="1050" dirty="0"/>
              <a:t>) </a:t>
            </a:r>
            <a:r>
              <a:rPr lang="tr-TR" sz="1050" dirty="0" err="1"/>
              <a:t>then</a:t>
            </a:r>
            <a:endParaRPr lang="tr-TR" sz="1050" dirty="0"/>
          </a:p>
          <a:p>
            <a:r>
              <a:rPr lang="tr-TR" sz="1050" dirty="0"/>
              <a:t>            </a:t>
            </a:r>
            <a:r>
              <a:rPr lang="tr-TR" sz="1050" dirty="0" err="1"/>
              <a:t>shift_reg</a:t>
            </a:r>
            <a:r>
              <a:rPr lang="tr-TR" sz="1050" dirty="0"/>
              <a:t> &lt;= </a:t>
            </a:r>
            <a:r>
              <a:rPr lang="tr-TR" sz="1050" dirty="0" err="1"/>
              <a:t>shift_reg</a:t>
            </a:r>
            <a:r>
              <a:rPr lang="tr-TR" sz="1050" dirty="0"/>
              <a:t>(6 </a:t>
            </a:r>
            <a:r>
              <a:rPr lang="tr-TR" sz="1050" dirty="0" err="1"/>
              <a:t>downto</a:t>
            </a:r>
            <a:r>
              <a:rPr lang="tr-TR" sz="1050" dirty="0"/>
              <a:t> 0) &amp; </a:t>
            </a:r>
            <a:r>
              <a:rPr lang="tr-TR" sz="1050" dirty="0" err="1"/>
              <a:t>serial_in</a:t>
            </a:r>
            <a:r>
              <a:rPr lang="tr-TR" sz="1050" dirty="0"/>
              <a:t>;</a:t>
            </a:r>
          </a:p>
          <a:p>
            <a:r>
              <a:rPr lang="tr-TR" sz="1050" dirty="0"/>
              <a:t>        </a:t>
            </a:r>
            <a:r>
              <a:rPr lang="tr-TR" sz="1050" dirty="0" err="1"/>
              <a:t>end</a:t>
            </a:r>
            <a:r>
              <a:rPr lang="tr-TR" sz="1050" dirty="0"/>
              <a:t> </a:t>
            </a:r>
            <a:r>
              <a:rPr lang="tr-TR" sz="1050" dirty="0" err="1"/>
              <a:t>if</a:t>
            </a:r>
            <a:r>
              <a:rPr lang="tr-TR" sz="1050" dirty="0"/>
              <a:t>;</a:t>
            </a:r>
          </a:p>
          <a:p>
            <a:r>
              <a:rPr lang="tr-TR" sz="1050" dirty="0"/>
              <a:t>    </a:t>
            </a:r>
            <a:r>
              <a:rPr lang="tr-TR" sz="1050" dirty="0" err="1"/>
              <a:t>end</a:t>
            </a:r>
            <a:r>
              <a:rPr lang="tr-TR" sz="1050" dirty="0"/>
              <a:t> </a:t>
            </a:r>
            <a:r>
              <a:rPr lang="tr-TR" sz="1050" dirty="0" err="1"/>
              <a:t>process</a:t>
            </a:r>
            <a:r>
              <a:rPr lang="tr-TR" sz="1050" dirty="0"/>
              <a:t>;</a:t>
            </a:r>
          </a:p>
          <a:p>
            <a:endParaRPr lang="tr-TR" sz="1050" dirty="0"/>
          </a:p>
          <a:p>
            <a:r>
              <a:rPr lang="tr-TR" sz="1050" dirty="0"/>
              <a:t>    </a:t>
            </a:r>
            <a:r>
              <a:rPr lang="tr-TR" sz="1050" dirty="0" err="1"/>
              <a:t>parallel_out</a:t>
            </a:r>
            <a:r>
              <a:rPr lang="tr-TR" sz="1050" dirty="0"/>
              <a:t> &lt;= </a:t>
            </a:r>
            <a:r>
              <a:rPr lang="tr-TR" sz="1050" dirty="0" err="1"/>
              <a:t>shift_reg</a:t>
            </a:r>
            <a:r>
              <a:rPr lang="tr-TR" sz="1050" dirty="0"/>
              <a:t>;</a:t>
            </a:r>
          </a:p>
          <a:p>
            <a:r>
              <a:rPr lang="tr-TR" sz="1050" dirty="0" err="1"/>
              <a:t>end</a:t>
            </a:r>
            <a:r>
              <a:rPr lang="tr-TR" sz="1050" dirty="0"/>
              <a:t> </a:t>
            </a:r>
            <a:r>
              <a:rPr lang="tr-TR" sz="1050" dirty="0" err="1"/>
              <a:t>Behavioral</a:t>
            </a:r>
            <a:r>
              <a:rPr lang="tr-TR" sz="1050" dirty="0"/>
              <a:t>;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287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E63B08-D3D6-DE6D-2583-B72D0288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Parallel</a:t>
            </a:r>
            <a:r>
              <a:rPr lang="tr-TR" dirty="0"/>
              <a:t> in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shift</a:t>
            </a:r>
            <a:r>
              <a:rPr lang="tr-TR" dirty="0"/>
              <a:t> </a:t>
            </a:r>
            <a:r>
              <a:rPr lang="tr-TR" dirty="0" err="1"/>
              <a:t>register</a:t>
            </a:r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A970ED4B-334C-ED70-C376-E6B12012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44" y="1514130"/>
            <a:ext cx="3636087" cy="4881857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5EF0136-12C2-913B-83D8-632D2693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309" y="1690688"/>
            <a:ext cx="7052662" cy="28813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33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90D3E2-53F1-C92B-B440-905FBCBC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010 </a:t>
            </a:r>
            <a:r>
              <a:rPr lang="tr-TR" dirty="0" err="1"/>
              <a:t>Overlapping</a:t>
            </a:r>
            <a:br>
              <a:rPr lang="tr-TR" dirty="0"/>
            </a:br>
            <a:r>
              <a:rPr lang="tr-TR" dirty="0" err="1"/>
              <a:t>Sequence</a:t>
            </a:r>
            <a:r>
              <a:rPr lang="tr-TR" dirty="0"/>
              <a:t> </a:t>
            </a:r>
            <a:r>
              <a:rPr lang="tr-TR" dirty="0" err="1"/>
              <a:t>detector</a:t>
            </a:r>
            <a:r>
              <a:rPr lang="tr-TR" dirty="0"/>
              <a:t> in 20 bit data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D6C79BF-17A2-6693-28EC-5F5A65CC3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650"/>
          <a:stretch/>
        </p:blipFill>
        <p:spPr>
          <a:xfrm>
            <a:off x="838200" y="1730316"/>
            <a:ext cx="4401355" cy="4237865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3DFADAE-5693-8A24-B39F-624DE360D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5"/>
          <a:stretch/>
        </p:blipFill>
        <p:spPr>
          <a:xfrm>
            <a:off x="5867568" y="1730316"/>
            <a:ext cx="4625741" cy="471994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515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972154-748C-372D-6606-F0ADC9DF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Debouncer</a:t>
            </a:r>
            <a:r>
              <a:rPr lang="tr-TR" dirty="0"/>
              <a:t> </a:t>
            </a:r>
            <a:r>
              <a:rPr lang="tr-TR" dirty="0" err="1"/>
              <a:t>Circuit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B4086C-8055-49B1-69EF-E2192B36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8077"/>
            <a:ext cx="5631426" cy="1104797"/>
          </a:xfrm>
        </p:spPr>
        <p:txBody>
          <a:bodyPr>
            <a:normAutofit lnSpcReduction="10000"/>
          </a:bodyPr>
          <a:lstStyle/>
          <a:p>
            <a:r>
              <a:rPr lang="tr-TR" sz="1600" dirty="0" err="1"/>
              <a:t>Push</a:t>
            </a:r>
            <a:r>
              <a:rPr lang="tr-TR" sz="1600" dirty="0"/>
              <a:t> </a:t>
            </a:r>
            <a:r>
              <a:rPr lang="tr-TR" sz="1600" dirty="0" err="1"/>
              <a:t>button’ın</a:t>
            </a:r>
            <a:r>
              <a:rPr lang="tr-TR" sz="1600" dirty="0"/>
              <a:t> o anki durumu </a:t>
            </a:r>
            <a:r>
              <a:rPr lang="tr-TR" sz="1600" dirty="0" err="1"/>
              <a:t>stable’a</a:t>
            </a:r>
            <a:r>
              <a:rPr lang="tr-TR" sz="1600" dirty="0"/>
              <a:t> eşit ve </a:t>
            </a:r>
            <a:r>
              <a:rPr lang="tr-TR" sz="1600" dirty="0" err="1"/>
              <a:t>push</a:t>
            </a:r>
            <a:r>
              <a:rPr lang="tr-TR" sz="1600" dirty="0"/>
              <a:t> </a:t>
            </a:r>
            <a:r>
              <a:rPr lang="tr-TR" sz="1600" dirty="0" err="1"/>
              <a:t>button</a:t>
            </a:r>
            <a:r>
              <a:rPr lang="tr-TR" sz="1600" dirty="0"/>
              <a:t> 10 </a:t>
            </a:r>
            <a:r>
              <a:rPr lang="tr-TR" sz="1600" dirty="0" err="1"/>
              <a:t>ms</a:t>
            </a:r>
            <a:r>
              <a:rPr lang="tr-TR" sz="1600" dirty="0"/>
              <a:t> boyunca sabit(</a:t>
            </a:r>
            <a:r>
              <a:rPr lang="tr-TR" sz="1600" dirty="0" err="1"/>
              <a:t>stable’a</a:t>
            </a:r>
            <a:r>
              <a:rPr lang="tr-TR" sz="1600" dirty="0"/>
              <a:t> eşit) ise stabil sayılır ve </a:t>
            </a:r>
            <a:r>
              <a:rPr lang="tr-TR" sz="1600" dirty="0" err="1"/>
              <a:t>debounced</a:t>
            </a:r>
            <a:r>
              <a:rPr lang="tr-TR" sz="1600" dirty="0"/>
              <a:t> </a:t>
            </a:r>
            <a:r>
              <a:rPr lang="tr-TR" sz="1600" dirty="0" err="1"/>
              <a:t>stable’a</a:t>
            </a:r>
            <a:r>
              <a:rPr lang="tr-TR" sz="1600" dirty="0"/>
              <a:t> </a:t>
            </a:r>
            <a:r>
              <a:rPr lang="tr-TR" sz="1600" dirty="0" err="1"/>
              <a:t>eşitlenir,debounced</a:t>
            </a:r>
            <a:r>
              <a:rPr lang="tr-TR" sz="1600" dirty="0"/>
              <a:t> 0dan 1e geçerken </a:t>
            </a:r>
            <a:r>
              <a:rPr lang="tr-TR" sz="1600" dirty="0" err="1"/>
              <a:t>debounced_out’un</a:t>
            </a:r>
            <a:r>
              <a:rPr lang="tr-TR" sz="1600" dirty="0"/>
              <a:t> 1 kalması için </a:t>
            </a:r>
            <a:r>
              <a:rPr lang="tr-TR" sz="1600" dirty="0" err="1"/>
              <a:t>passing</a:t>
            </a:r>
            <a:r>
              <a:rPr lang="tr-TR" sz="1600" dirty="0"/>
              <a:t> kendi </a:t>
            </a:r>
            <a:r>
              <a:rPr lang="tr-TR" sz="1600" dirty="0" err="1"/>
              <a:t>değiline</a:t>
            </a:r>
            <a:r>
              <a:rPr lang="tr-TR" sz="1600" dirty="0"/>
              <a:t> eşitlenir.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B73496-989A-97B7-ECAA-B8F89031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51" y="442802"/>
            <a:ext cx="4434349" cy="59068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462CD29-7044-0C8C-1A2D-D77307F0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25" y="1544378"/>
            <a:ext cx="3854246" cy="35766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674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50794A-199C-EADB-4324-63FF9D53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Full </a:t>
            </a:r>
            <a:r>
              <a:rPr lang="tr-TR" dirty="0" err="1"/>
              <a:t>Adder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377894C-B6D4-BFF4-2AC1-72439AD0D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296" y="1479720"/>
            <a:ext cx="3552329" cy="4562306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A6450C-3684-4336-612E-B82FB3A9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88" y="1479720"/>
            <a:ext cx="6883075" cy="41211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400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D19919-8400-E857-2647-F359235C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8079113-A7BB-5D96-342C-857506135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2164" y="1278194"/>
            <a:ext cx="5769768" cy="5214681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6098137-57FB-4363-BABA-D00BFEF3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5" y="2490134"/>
            <a:ext cx="5075149" cy="18777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73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A24E7-CCF9-1190-1D16-B8A1B791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</a:t>
            </a:r>
            <a:r>
              <a:rPr lang="tr-TR" dirty="0"/>
              <a:t>-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delay</a:t>
            </a:r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595199CF-04DF-3D82-AABE-F6726605F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465" y="1501159"/>
            <a:ext cx="6406494" cy="448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713E9B-1998-52A8-323A-A2177E5A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design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0A958D-8AAB-B368-3418-A92F296C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9547" y="1489649"/>
            <a:ext cx="4401620" cy="5003226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33051D0-652B-B036-4891-54A9B677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004255" cy="48920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6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85F76A-14B7-F06B-424D-0C261A66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C661508-E54A-8324-9431-48BA5B12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97" y="1889481"/>
            <a:ext cx="2430886" cy="271372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75086B2-83CD-B2C6-DDCE-D9481351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83" y="1889481"/>
            <a:ext cx="9418207" cy="47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6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68DAAC-0A9D-B320-A5CA-D517C75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EDA499B-A244-3E7D-658A-C7FFF754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600" y="1825625"/>
            <a:ext cx="7812800" cy="4351338"/>
          </a:xfrm>
        </p:spPr>
      </p:pic>
    </p:spTree>
    <p:extLst>
      <p:ext uri="{BB962C8B-B14F-4D97-AF65-F5344CB8AC3E}">
        <p14:creationId xmlns:p14="http://schemas.microsoft.com/office/powerpoint/2010/main" val="254539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140283-160E-4592-EC61-84760826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4x1 MUX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EA31BDA-135D-31DF-1276-6ACA80617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73" y="1825625"/>
            <a:ext cx="7488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794EC-AA69-E277-52A0-926D11AD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Transmitter</a:t>
            </a:r>
            <a:r>
              <a:rPr lang="tr-TR" dirty="0"/>
              <a:t>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30C2F8C-A063-1E1D-6E7D-F83154BE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340" y="1825625"/>
            <a:ext cx="6135319" cy="4351338"/>
          </a:xfrm>
        </p:spPr>
      </p:pic>
    </p:spTree>
    <p:extLst>
      <p:ext uri="{BB962C8B-B14F-4D97-AF65-F5344CB8AC3E}">
        <p14:creationId xmlns:p14="http://schemas.microsoft.com/office/powerpoint/2010/main" val="417088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547FDA-9F7A-9499-91F8-67344E57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Transmitter</a:t>
            </a:r>
            <a:r>
              <a:rPr lang="tr-TR" dirty="0"/>
              <a:t>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6C4BAA2-5ECA-6627-69B8-DAF08076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716" y="1425677"/>
            <a:ext cx="7059561" cy="5250426"/>
          </a:xfrm>
        </p:spPr>
      </p:pic>
    </p:spTree>
    <p:extLst>
      <p:ext uri="{BB962C8B-B14F-4D97-AF65-F5344CB8AC3E}">
        <p14:creationId xmlns:p14="http://schemas.microsoft.com/office/powerpoint/2010/main" val="272165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6E472-C63A-9CF1-B818-883FEFC1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C2A155-DE6D-549A-ACF9-C52048CE2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5594" y="1076446"/>
            <a:ext cx="4470611" cy="5071020"/>
          </a:xfrm>
          <a:ln>
            <a:solidFill>
              <a:schemeClr val="accent1"/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ED1E8F9-F78B-2F09-BA52-741C23B0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0" y="1646135"/>
            <a:ext cx="5601185" cy="484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717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67789C-FB96-9E66-2065-C001A4C8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939661FC-5FB6-1B6B-6CCB-E20A6BB89446}"/>
                  </a:ext>
                </a:extLst>
              </p14:cNvPr>
              <p14:cNvContentPartPr/>
              <p14:nvPr/>
            </p14:nvContentPartPr>
            <p14:xfrm>
              <a:off x="1683430" y="3595295"/>
              <a:ext cx="286560" cy="133200"/>
            </p14:xfrm>
          </p:contentPart>
        </mc:Choice>
        <mc:Fallback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939661FC-5FB6-1B6B-6CCB-E20A6BB894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7310" y="3589175"/>
                <a:ext cx="298800" cy="1454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9AB16A7B-216D-FE51-C150-96271AEE1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11" t="228" r="-511" b="50000"/>
          <a:stretch/>
        </p:blipFill>
        <p:spPr>
          <a:xfrm>
            <a:off x="1067939" y="1818671"/>
            <a:ext cx="4560516" cy="32206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2581131-8116-455A-A269-5242170E7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815" y="1818671"/>
            <a:ext cx="4656223" cy="3254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D033BFFD-6687-789D-962A-8758DD71713C}"/>
              </a:ext>
            </a:extLst>
          </p:cNvPr>
          <p:cNvCxnSpPr/>
          <p:nvPr/>
        </p:nvCxnSpPr>
        <p:spPr>
          <a:xfrm>
            <a:off x="601884" y="3595295"/>
            <a:ext cx="13681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6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92F7E-FEB4-A76A-8A11-BEF0FBE9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830417-5AC9-CA69-45FA-F23E9C97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734" y="2744141"/>
            <a:ext cx="4234167" cy="3421358"/>
          </a:xfrm>
          <a:ln>
            <a:solidFill>
              <a:schemeClr val="accent1"/>
            </a:solidFill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92029A4-8875-0EF1-3E7A-FB3ECB89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1441"/>
            <a:ext cx="6059949" cy="43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AFF0F2-14C0-8085-1CA3-8E5F1965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888253E-EFF3-3E32-39B6-FBA40C23D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326" y="1389303"/>
            <a:ext cx="6838580" cy="4787660"/>
          </a:xfrm>
        </p:spPr>
      </p:pic>
    </p:spTree>
    <p:extLst>
      <p:ext uri="{BB962C8B-B14F-4D97-AF65-F5344CB8AC3E}">
        <p14:creationId xmlns:p14="http://schemas.microsoft.com/office/powerpoint/2010/main" val="136423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EEDC81-94A4-8E59-8B33-BFC4C869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Receiver</a:t>
            </a:r>
            <a:r>
              <a:rPr lang="tr-TR" dirty="0"/>
              <a:t> RX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2F29C1E-582A-047B-EB18-33159941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36" y="1356851"/>
            <a:ext cx="6764928" cy="4790615"/>
          </a:xfrm>
        </p:spPr>
      </p:pic>
    </p:spTree>
    <p:extLst>
      <p:ext uri="{BB962C8B-B14F-4D97-AF65-F5344CB8AC3E}">
        <p14:creationId xmlns:p14="http://schemas.microsoft.com/office/powerpoint/2010/main" val="273744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A431A3-3229-E786-BC67-AD06FDEF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278FBB9-95A8-C1BD-889E-7EEBACFA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764" y="1430228"/>
            <a:ext cx="5143776" cy="4351338"/>
          </a:xfrm>
          <a:ln>
            <a:solidFill>
              <a:schemeClr val="accent1"/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A2F899-0611-1C29-368A-648B1F2AF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935"/>
          <a:stretch/>
        </p:blipFill>
        <p:spPr>
          <a:xfrm>
            <a:off x="338460" y="1430228"/>
            <a:ext cx="6239321" cy="2758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432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C42753-9EA6-63C4-7789-E4A7CEC1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</a:t>
            </a:r>
            <a:r>
              <a:rPr lang="tr-TR" dirty="0" err="1"/>
              <a:t>parity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4EDB21C-8997-813A-2560-67818014A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611" y="2285901"/>
            <a:ext cx="3711262" cy="114309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3388337-F971-C04E-5FAD-14A0B908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63" y="3754344"/>
            <a:ext cx="3894157" cy="23776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E7959D6-0DCA-5622-0F54-5A7B993D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9" y="2195332"/>
            <a:ext cx="3436918" cy="20347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291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57DB10-9247-3B09-3D2D-CDEFAC99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gürültü önleme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9A56CC-8E8E-0963-C853-A751615A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715" y="1612490"/>
            <a:ext cx="7320976" cy="4499783"/>
          </a:xfrm>
        </p:spPr>
      </p:pic>
    </p:spTree>
    <p:extLst>
      <p:ext uri="{BB962C8B-B14F-4D97-AF65-F5344CB8AC3E}">
        <p14:creationId xmlns:p14="http://schemas.microsoft.com/office/powerpoint/2010/main" val="369345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6D814F-1798-6C2D-C56A-2A6E23D9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4x1 MUX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1BBDB9F-7001-08B4-8E30-7ABF08F58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549" y="1856083"/>
            <a:ext cx="3932261" cy="4168501"/>
          </a:xfrm>
        </p:spPr>
      </p:pic>
    </p:spTree>
    <p:extLst>
      <p:ext uri="{BB962C8B-B14F-4D97-AF65-F5344CB8AC3E}">
        <p14:creationId xmlns:p14="http://schemas.microsoft.com/office/powerpoint/2010/main" val="2575343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7DEC31-023F-B06F-B0A3-B9CAEDD9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gürültü önleme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BF2DFF-FAD1-7B05-71C2-AABAA4BF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13" y="2263519"/>
            <a:ext cx="4945329" cy="26062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D58104BF-59A4-3F32-B113-F97C95A28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892" y="1484671"/>
            <a:ext cx="5881747" cy="4643131"/>
          </a:xfr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010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388431-4239-0A56-FC2D-F31557D0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459DB4-D208-7D49-3E59-F362C1829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297" y="1555406"/>
            <a:ext cx="8170606" cy="4587293"/>
          </a:xfrm>
        </p:spPr>
      </p:pic>
    </p:spTree>
    <p:extLst>
      <p:ext uri="{BB962C8B-B14F-4D97-AF65-F5344CB8AC3E}">
        <p14:creationId xmlns:p14="http://schemas.microsoft.com/office/powerpoint/2010/main" val="292006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051CE-FD43-E8C0-0A51-5719DCDD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C27F7A-4778-BD1D-E76E-EDA66AEE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063" y="2008505"/>
            <a:ext cx="6352497" cy="3955415"/>
          </a:xfrm>
        </p:spPr>
      </p:pic>
    </p:spTree>
    <p:extLst>
      <p:ext uri="{BB962C8B-B14F-4D97-AF65-F5344CB8AC3E}">
        <p14:creationId xmlns:p14="http://schemas.microsoft.com/office/powerpoint/2010/main" val="141445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2F7E8F-A16B-9A84-ED25-8AD41A74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C4C076-D466-BDC2-F2ED-2090F418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3078" cy="4351338"/>
          </a:xfrm>
        </p:spPr>
      </p:pic>
    </p:spTree>
    <p:extLst>
      <p:ext uri="{BB962C8B-B14F-4D97-AF65-F5344CB8AC3E}">
        <p14:creationId xmlns:p14="http://schemas.microsoft.com/office/powerpoint/2010/main" val="136110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533A4-FA6D-54F1-4560-769C391A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FE4AA10-C7B2-B22D-FABC-95976C583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018" y="1504888"/>
            <a:ext cx="4137820" cy="4801314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363794B-8CD3-D5B8-72B0-A31676983D03}"/>
              </a:ext>
            </a:extLst>
          </p:cNvPr>
          <p:cNvSpPr txBox="1"/>
          <p:nvPr/>
        </p:nvSpPr>
        <p:spPr>
          <a:xfrm>
            <a:off x="6736079" y="1504888"/>
            <a:ext cx="3978625" cy="4801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900" dirty="0" err="1"/>
              <a:t>library</a:t>
            </a:r>
            <a:r>
              <a:rPr lang="tr-TR" sz="900" dirty="0"/>
              <a:t> IEEE;</a:t>
            </a:r>
          </a:p>
          <a:p>
            <a:r>
              <a:rPr lang="tr-TR" sz="900" dirty="0" err="1"/>
              <a:t>use</a:t>
            </a:r>
            <a:r>
              <a:rPr lang="tr-TR" sz="900" dirty="0"/>
              <a:t> IEEE.STD_LOGIC_1164.ALL;</a:t>
            </a:r>
          </a:p>
          <a:p>
            <a:r>
              <a:rPr lang="tr-TR" sz="900" dirty="0" err="1"/>
              <a:t>use</a:t>
            </a:r>
            <a:r>
              <a:rPr lang="tr-TR" sz="900" dirty="0"/>
              <a:t> IEEE.NUMERIC_STD.ALL;</a:t>
            </a:r>
          </a:p>
          <a:p>
            <a:endParaRPr lang="tr-TR" sz="900" dirty="0"/>
          </a:p>
          <a:p>
            <a:r>
              <a:rPr lang="tr-TR" sz="900" dirty="0" err="1"/>
              <a:t>entity</a:t>
            </a:r>
            <a:r>
              <a:rPr lang="tr-TR" sz="900" dirty="0"/>
              <a:t> comparator_3bit is</a:t>
            </a:r>
          </a:p>
          <a:p>
            <a:r>
              <a:rPr lang="tr-TR" sz="900" dirty="0"/>
              <a:t>    Port (</a:t>
            </a:r>
          </a:p>
          <a:p>
            <a:r>
              <a:rPr lang="tr-TR" sz="900" dirty="0"/>
              <a:t>        a     : in  STD_LOGIC_VECTOR(2 </a:t>
            </a:r>
            <a:r>
              <a:rPr lang="tr-TR" sz="900" dirty="0" err="1"/>
              <a:t>downto</a:t>
            </a:r>
            <a:r>
              <a:rPr lang="tr-TR" sz="900" dirty="0"/>
              <a:t> 0);</a:t>
            </a:r>
          </a:p>
          <a:p>
            <a:r>
              <a:rPr lang="tr-TR" sz="900" dirty="0"/>
              <a:t>        b     : in  STD_LOGIC_VECTOR(2 </a:t>
            </a:r>
            <a:r>
              <a:rPr lang="tr-TR" sz="900" dirty="0" err="1"/>
              <a:t>downto</a:t>
            </a:r>
            <a:r>
              <a:rPr lang="tr-TR" sz="900" dirty="0"/>
              <a:t> 0);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a_gt_b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a_lt_b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a_eq_b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</a:t>
            </a:r>
          </a:p>
          <a:p>
            <a:r>
              <a:rPr lang="tr-TR" sz="900" dirty="0"/>
              <a:t>    );</a:t>
            </a:r>
          </a:p>
          <a:p>
            <a:r>
              <a:rPr lang="tr-TR" sz="900" dirty="0" err="1"/>
              <a:t>end</a:t>
            </a:r>
            <a:r>
              <a:rPr lang="tr-TR" sz="900" dirty="0"/>
              <a:t> comparator_3bit;</a:t>
            </a:r>
          </a:p>
          <a:p>
            <a:endParaRPr lang="tr-TR" sz="900" dirty="0"/>
          </a:p>
          <a:p>
            <a:r>
              <a:rPr lang="tr-TR" sz="900" dirty="0" err="1"/>
              <a:t>architecture</a:t>
            </a:r>
            <a:r>
              <a:rPr lang="tr-TR" sz="900" dirty="0"/>
              <a:t> </a:t>
            </a:r>
            <a:r>
              <a:rPr lang="tr-TR" sz="900" dirty="0" err="1"/>
              <a:t>Behavioral</a:t>
            </a:r>
            <a:r>
              <a:rPr lang="tr-TR" sz="900" dirty="0"/>
              <a:t> of comparator_3bit is</a:t>
            </a:r>
          </a:p>
          <a:p>
            <a:r>
              <a:rPr lang="tr-TR" sz="900" dirty="0" err="1"/>
              <a:t>begin</a:t>
            </a:r>
            <a:endParaRPr lang="tr-TR" sz="900" dirty="0"/>
          </a:p>
          <a:p>
            <a:r>
              <a:rPr lang="tr-TR" sz="900" dirty="0"/>
              <a:t>    </a:t>
            </a:r>
            <a:r>
              <a:rPr lang="tr-TR" sz="900" dirty="0" err="1"/>
              <a:t>process</a:t>
            </a:r>
            <a:r>
              <a:rPr lang="tr-TR" sz="900" dirty="0"/>
              <a:t>(a, b)</a:t>
            </a:r>
          </a:p>
          <a:p>
            <a:r>
              <a:rPr lang="tr-TR" sz="900" dirty="0"/>
              <a:t>    </a:t>
            </a:r>
            <a:r>
              <a:rPr lang="tr-TR" sz="900" dirty="0" err="1"/>
              <a:t>begin</a:t>
            </a:r>
            <a:endParaRPr lang="tr-TR" sz="900" dirty="0"/>
          </a:p>
          <a:p>
            <a:r>
              <a:rPr lang="tr-TR" sz="900" dirty="0"/>
              <a:t>        </a:t>
            </a:r>
            <a:r>
              <a:rPr lang="tr-TR" sz="900" dirty="0" err="1"/>
              <a:t>if</a:t>
            </a:r>
            <a:r>
              <a:rPr lang="tr-TR" sz="900" dirty="0"/>
              <a:t> a &gt; b </a:t>
            </a:r>
            <a:r>
              <a:rPr lang="tr-TR" sz="900" dirty="0" err="1"/>
              <a:t>then</a:t>
            </a:r>
            <a:endParaRPr lang="tr-TR" sz="900" dirty="0"/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elsif</a:t>
            </a:r>
            <a:r>
              <a:rPr lang="tr-TR" sz="900" dirty="0"/>
              <a:t> a &lt; b </a:t>
            </a:r>
            <a:r>
              <a:rPr lang="tr-TR" sz="900" dirty="0" err="1"/>
              <a:t>then</a:t>
            </a:r>
            <a:endParaRPr lang="tr-TR" sz="900" dirty="0"/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else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if</a:t>
            </a:r>
            <a:r>
              <a:rPr lang="tr-TR" sz="900" dirty="0"/>
              <a:t>;</a:t>
            </a:r>
          </a:p>
          <a:p>
            <a:r>
              <a:rPr lang="tr-TR" sz="900" dirty="0"/>
              <a:t>    </a:t>
            </a:r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process</a:t>
            </a:r>
            <a:r>
              <a:rPr lang="tr-TR" sz="900" dirty="0"/>
              <a:t>;</a:t>
            </a:r>
          </a:p>
          <a:p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Behavioral</a:t>
            </a:r>
            <a:r>
              <a:rPr lang="tr-TR" sz="900" dirty="0"/>
              <a:t>;</a:t>
            </a:r>
          </a:p>
          <a:p>
            <a:endParaRPr lang="tr-TR" sz="900" dirty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54707581-5C94-605B-6DAF-7C0DFB83AF8B}"/>
              </a:ext>
            </a:extLst>
          </p:cNvPr>
          <p:cNvCxnSpPr/>
          <p:nvPr/>
        </p:nvCxnSpPr>
        <p:spPr>
          <a:xfrm>
            <a:off x="5742039" y="1690688"/>
            <a:ext cx="68826" cy="4965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3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76F0D6-A84F-CFA1-2F72-71918160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Up-Down</a:t>
            </a:r>
            <a:r>
              <a:rPr lang="tr-TR" dirty="0"/>
              <a:t> Counter </a:t>
            </a:r>
            <a:r>
              <a:rPr lang="tr-TR" dirty="0" err="1"/>
              <a:t>Logic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DBA303-EA14-4124-985C-92D8C2B8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198" y="1886585"/>
            <a:ext cx="6909044" cy="4351338"/>
          </a:xfrm>
        </p:spPr>
      </p:pic>
    </p:spTree>
    <p:extLst>
      <p:ext uri="{BB962C8B-B14F-4D97-AF65-F5344CB8AC3E}">
        <p14:creationId xmlns:p14="http://schemas.microsoft.com/office/powerpoint/2010/main" val="282659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58915F-784D-7813-3FED-88228E5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Bidirectional</a:t>
            </a:r>
            <a:r>
              <a:rPr lang="tr-TR" dirty="0"/>
              <a:t> (</a:t>
            </a:r>
            <a:r>
              <a:rPr lang="tr-TR" dirty="0" err="1"/>
              <a:t>up-down</a:t>
            </a:r>
            <a:r>
              <a:rPr lang="tr-TR" dirty="0"/>
              <a:t>) 4 bit </a:t>
            </a:r>
            <a:r>
              <a:rPr lang="tr-TR" dirty="0" err="1"/>
              <a:t>counter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6BEC1BB-44C5-1384-BE58-1330702E2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1775"/>
            <a:ext cx="4915326" cy="853514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1E0CE9D-0C07-EA59-C525-DC319A388617}"/>
              </a:ext>
            </a:extLst>
          </p:cNvPr>
          <p:cNvSpPr txBox="1"/>
          <p:nvPr/>
        </p:nvSpPr>
        <p:spPr>
          <a:xfrm>
            <a:off x="5916561" y="1391775"/>
            <a:ext cx="5437239" cy="517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000" dirty="0" err="1"/>
              <a:t>library</a:t>
            </a:r>
            <a:r>
              <a:rPr lang="tr-TR" sz="1000" dirty="0"/>
              <a:t> IEEE;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IEEE.STD_LOGIC_1164.ALL;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IEEE.STD_LOGIC_ARITH.ALL;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IEEE.STD_LOGIC_UNSIGNED.ALL;</a:t>
            </a:r>
          </a:p>
          <a:p>
            <a:endParaRPr lang="tr-TR" sz="1000" dirty="0"/>
          </a:p>
          <a:p>
            <a:r>
              <a:rPr lang="tr-TR" sz="1000" dirty="0" err="1"/>
              <a:t>entity</a:t>
            </a:r>
            <a:r>
              <a:rPr lang="tr-TR" sz="1000" dirty="0"/>
              <a:t> </a:t>
            </a:r>
            <a:r>
              <a:rPr lang="tr-TR" sz="1000" dirty="0" err="1"/>
              <a:t>UpDownCounter</a:t>
            </a:r>
            <a:r>
              <a:rPr lang="tr-TR" sz="1000" dirty="0"/>
              <a:t> is</a:t>
            </a:r>
          </a:p>
          <a:p>
            <a:r>
              <a:rPr lang="tr-TR" sz="1000" dirty="0"/>
              <a:t>    Port (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clk</a:t>
            </a:r>
            <a:r>
              <a:rPr lang="tr-TR" sz="1000" dirty="0"/>
              <a:t>     : in  </a:t>
            </a:r>
            <a:r>
              <a:rPr lang="tr-TR" sz="1000" dirty="0" err="1"/>
              <a:t>std_logic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reset   : in  </a:t>
            </a:r>
            <a:r>
              <a:rPr lang="tr-TR" sz="1000" dirty="0" err="1"/>
              <a:t>std_logic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up_down</a:t>
            </a:r>
            <a:r>
              <a:rPr lang="tr-TR" sz="1000" dirty="0"/>
              <a:t> : in  </a:t>
            </a:r>
            <a:r>
              <a:rPr lang="tr-TR" sz="1000" dirty="0" err="1"/>
              <a:t>std_logic</a:t>
            </a:r>
            <a:r>
              <a:rPr lang="tr-TR" sz="1000" dirty="0"/>
              <a:t>; -- Control </a:t>
            </a:r>
            <a:r>
              <a:rPr lang="tr-TR" sz="1000" dirty="0" err="1"/>
              <a:t>signal</a:t>
            </a:r>
            <a:r>
              <a:rPr lang="tr-TR" sz="1000" dirty="0"/>
              <a:t>: '1'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up</a:t>
            </a:r>
            <a:r>
              <a:rPr lang="tr-TR" sz="1000" dirty="0"/>
              <a:t>, '0'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down</a:t>
            </a:r>
            <a:endParaRPr lang="tr-TR" sz="1000" dirty="0"/>
          </a:p>
          <a:p>
            <a:r>
              <a:rPr lang="tr-TR" sz="1000" dirty="0"/>
              <a:t>        </a:t>
            </a:r>
            <a:r>
              <a:rPr lang="tr-TR" sz="1000" dirty="0" err="1"/>
              <a:t>count</a:t>
            </a:r>
            <a:r>
              <a:rPr lang="tr-TR" sz="1000" dirty="0"/>
              <a:t>   : </a:t>
            </a:r>
            <a:r>
              <a:rPr lang="tr-TR" sz="1000" dirty="0" err="1"/>
              <a:t>out</a:t>
            </a:r>
            <a:r>
              <a:rPr lang="tr-TR" sz="1000" dirty="0"/>
              <a:t> </a:t>
            </a:r>
            <a:r>
              <a:rPr lang="tr-TR" sz="1000" dirty="0" err="1"/>
              <a:t>std_logic_vector</a:t>
            </a:r>
            <a:r>
              <a:rPr lang="tr-TR" sz="1000" dirty="0"/>
              <a:t>(3 </a:t>
            </a:r>
            <a:r>
              <a:rPr lang="tr-TR" sz="1000" dirty="0" err="1"/>
              <a:t>downto</a:t>
            </a:r>
            <a:r>
              <a:rPr lang="tr-TR" sz="1000" dirty="0"/>
              <a:t> 0) -- 4-bit </a:t>
            </a:r>
            <a:r>
              <a:rPr lang="tr-TR" sz="1000" dirty="0" err="1"/>
              <a:t>counter</a:t>
            </a:r>
            <a:endParaRPr lang="tr-TR" sz="1000" dirty="0"/>
          </a:p>
          <a:p>
            <a:r>
              <a:rPr lang="tr-TR" sz="1000" dirty="0"/>
              <a:t>    );</a:t>
            </a:r>
          </a:p>
          <a:p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UpDownCounter</a:t>
            </a:r>
            <a:r>
              <a:rPr lang="tr-TR" sz="1000" dirty="0"/>
              <a:t>;</a:t>
            </a:r>
          </a:p>
          <a:p>
            <a:endParaRPr lang="tr-TR" sz="1000" dirty="0"/>
          </a:p>
          <a:p>
            <a:r>
              <a:rPr lang="tr-TR" sz="1000" dirty="0" err="1"/>
              <a:t>architecture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 of </a:t>
            </a:r>
            <a:r>
              <a:rPr lang="tr-TR" sz="1000" dirty="0" err="1"/>
              <a:t>UpDownCounter</a:t>
            </a:r>
            <a:r>
              <a:rPr lang="tr-TR" sz="1000" dirty="0"/>
              <a:t> is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signal</a:t>
            </a:r>
            <a:r>
              <a:rPr lang="tr-TR" sz="1000" dirty="0"/>
              <a:t> </a:t>
            </a:r>
            <a:r>
              <a:rPr lang="tr-TR" sz="1000" dirty="0" err="1"/>
              <a:t>counter</a:t>
            </a:r>
            <a:r>
              <a:rPr lang="tr-TR" sz="1000" dirty="0"/>
              <a:t> : </a:t>
            </a:r>
            <a:r>
              <a:rPr lang="tr-TR" sz="1000" dirty="0" err="1"/>
              <a:t>std_logic_vector</a:t>
            </a:r>
            <a:r>
              <a:rPr lang="tr-TR" sz="1000" dirty="0"/>
              <a:t>(3 </a:t>
            </a:r>
            <a:r>
              <a:rPr lang="tr-TR" sz="1000" dirty="0" err="1"/>
              <a:t>downto</a:t>
            </a:r>
            <a:r>
              <a:rPr lang="tr-TR" sz="1000" dirty="0"/>
              <a:t> 0);</a:t>
            </a:r>
          </a:p>
          <a:p>
            <a:r>
              <a:rPr lang="tr-TR" sz="1000" dirty="0" err="1"/>
              <a:t>begin</a:t>
            </a:r>
            <a:endParaRPr lang="tr-TR" sz="1000" dirty="0"/>
          </a:p>
          <a:p>
            <a:r>
              <a:rPr lang="tr-TR" sz="1000" dirty="0"/>
              <a:t>    </a:t>
            </a:r>
            <a:r>
              <a:rPr lang="tr-TR" sz="1000" dirty="0" err="1"/>
              <a:t>process</a:t>
            </a:r>
            <a:r>
              <a:rPr lang="tr-TR" sz="1000" dirty="0"/>
              <a:t>(</a:t>
            </a:r>
            <a:r>
              <a:rPr lang="tr-TR" sz="1000" dirty="0" err="1"/>
              <a:t>clk</a:t>
            </a:r>
            <a:r>
              <a:rPr lang="tr-TR" sz="1000" dirty="0"/>
              <a:t>, reset)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begin</a:t>
            </a:r>
            <a:endParaRPr lang="tr-TR" sz="1000" dirty="0"/>
          </a:p>
          <a:p>
            <a:r>
              <a:rPr lang="tr-TR" sz="1000" dirty="0"/>
              <a:t>        </a:t>
            </a:r>
            <a:r>
              <a:rPr lang="tr-TR" sz="1000" dirty="0" err="1"/>
              <a:t>if</a:t>
            </a:r>
            <a:r>
              <a:rPr lang="tr-TR" sz="1000" dirty="0"/>
              <a:t> reset = '1'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</a:t>
            </a:r>
            <a:r>
              <a:rPr lang="tr-TR" sz="1000" dirty="0" err="1"/>
              <a:t>counter</a:t>
            </a:r>
            <a:r>
              <a:rPr lang="tr-TR" sz="1000" dirty="0"/>
              <a:t> &lt;= (</a:t>
            </a:r>
            <a:r>
              <a:rPr lang="tr-TR" sz="1000" dirty="0" err="1"/>
              <a:t>others</a:t>
            </a:r>
            <a:r>
              <a:rPr lang="tr-TR" sz="1000" dirty="0"/>
              <a:t> =&gt; '0');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elsif</a:t>
            </a:r>
            <a:r>
              <a:rPr lang="tr-TR" sz="1000" dirty="0"/>
              <a:t> </a:t>
            </a:r>
            <a:r>
              <a:rPr lang="tr-TR" sz="1000" dirty="0" err="1"/>
              <a:t>rising_edge</a:t>
            </a:r>
            <a:r>
              <a:rPr lang="tr-TR" sz="1000" dirty="0"/>
              <a:t>(</a:t>
            </a:r>
            <a:r>
              <a:rPr lang="tr-TR" sz="1000" dirty="0" err="1"/>
              <a:t>clk</a:t>
            </a:r>
            <a:r>
              <a:rPr lang="tr-TR" sz="1000" dirty="0"/>
              <a:t>)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</a:t>
            </a:r>
            <a:r>
              <a:rPr lang="tr-TR" sz="1000" dirty="0" err="1"/>
              <a:t>if</a:t>
            </a:r>
            <a:r>
              <a:rPr lang="tr-TR" sz="1000" dirty="0"/>
              <a:t> </a:t>
            </a:r>
            <a:r>
              <a:rPr lang="tr-TR" sz="1000" dirty="0" err="1"/>
              <a:t>up_down</a:t>
            </a:r>
            <a:r>
              <a:rPr lang="tr-TR" sz="1000" dirty="0"/>
              <a:t> = '1'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    </a:t>
            </a:r>
            <a:r>
              <a:rPr lang="tr-TR" sz="1000" dirty="0" err="1"/>
              <a:t>counter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 + 1;</a:t>
            </a:r>
          </a:p>
          <a:p>
            <a:r>
              <a:rPr lang="tr-TR" sz="1000" dirty="0"/>
              <a:t>            else</a:t>
            </a:r>
          </a:p>
          <a:p>
            <a:r>
              <a:rPr lang="tr-TR" sz="1000" dirty="0"/>
              <a:t>                </a:t>
            </a:r>
            <a:r>
              <a:rPr lang="tr-TR" sz="1000" dirty="0" err="1"/>
              <a:t>counter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 - 1;</a:t>
            </a:r>
          </a:p>
          <a:p>
            <a:r>
              <a:rPr lang="tr-TR" sz="1000" dirty="0"/>
              <a:t>        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if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if</a:t>
            </a:r>
            <a:r>
              <a:rPr lang="tr-TR" sz="1000" dirty="0"/>
              <a:t>;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process</a:t>
            </a:r>
            <a:r>
              <a:rPr lang="tr-TR" sz="1000" dirty="0"/>
              <a:t>;</a:t>
            </a:r>
          </a:p>
          <a:p>
            <a:endParaRPr lang="tr-TR" sz="1000" dirty="0"/>
          </a:p>
          <a:p>
            <a:r>
              <a:rPr lang="tr-TR" sz="1000" dirty="0"/>
              <a:t>    </a:t>
            </a:r>
            <a:r>
              <a:rPr lang="tr-TR" sz="1000" dirty="0" err="1"/>
              <a:t>count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;</a:t>
            </a:r>
          </a:p>
          <a:p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;</a:t>
            </a:r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19521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466E77-7AE3-76D5-F994-33A8B759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Shift</a:t>
            </a:r>
            <a:r>
              <a:rPr lang="tr-TR" dirty="0"/>
              <a:t> </a:t>
            </a:r>
            <a:r>
              <a:rPr lang="tr-TR" dirty="0" err="1"/>
              <a:t>Registers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A36D6F1-24EC-F0A0-3AD3-139C37BBD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440" y="2034364"/>
            <a:ext cx="9723120" cy="3380916"/>
          </a:xfrm>
        </p:spPr>
      </p:pic>
    </p:spTree>
    <p:extLst>
      <p:ext uri="{BB962C8B-B14F-4D97-AF65-F5344CB8AC3E}">
        <p14:creationId xmlns:p14="http://schemas.microsoft.com/office/powerpoint/2010/main" val="160044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761</Words>
  <Application>Microsoft Office PowerPoint</Application>
  <PresentationFormat>Geniş ekran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Teması</vt:lpstr>
      <vt:lpstr>Staj Sunum</vt:lpstr>
      <vt:lpstr>4x1 MUX</vt:lpstr>
      <vt:lpstr>4x1 MUX</vt:lpstr>
      <vt:lpstr>3 Bit Binary Comparator</vt:lpstr>
      <vt:lpstr>3 Bit Binary Comparator</vt:lpstr>
      <vt:lpstr>3 Bit Binary Comparator</vt:lpstr>
      <vt:lpstr>Up-Down Counter Logic</vt:lpstr>
      <vt:lpstr>Bidirectional (up-down) 4 bit counter</vt:lpstr>
      <vt:lpstr>Shift Registers</vt:lpstr>
      <vt:lpstr>Serial in parallel out shift register</vt:lpstr>
      <vt:lpstr>Parallel in serial out shift register</vt:lpstr>
      <vt:lpstr>010 Overlapping Sequence detector in 20 bit data</vt:lpstr>
      <vt:lpstr>Debouncer Circuit</vt:lpstr>
      <vt:lpstr>Full Adder</vt:lpstr>
      <vt:lpstr>Ripple Carry Adder</vt:lpstr>
      <vt:lpstr>Ripple Carry Adder- different delay</vt:lpstr>
      <vt:lpstr>FIFO design</vt:lpstr>
      <vt:lpstr>FIFO Structure and Simulation</vt:lpstr>
      <vt:lpstr>UART</vt:lpstr>
      <vt:lpstr>UART Transmitter TX</vt:lpstr>
      <vt:lpstr>UART Transmitter TX</vt:lpstr>
      <vt:lpstr>UART TX code</vt:lpstr>
      <vt:lpstr>UART TX </vt:lpstr>
      <vt:lpstr>UART TX</vt:lpstr>
      <vt:lpstr>UART TX Simulation</vt:lpstr>
      <vt:lpstr>UART Receiver RX</vt:lpstr>
      <vt:lpstr>UART RX</vt:lpstr>
      <vt:lpstr>UART RX parity</vt:lpstr>
      <vt:lpstr>UART RX gürültü önleme</vt:lpstr>
      <vt:lpstr>UART RX gürültü önleme</vt:lpstr>
      <vt:lpstr>UART RX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Candan Büyükköşker</dc:creator>
  <cp:lastModifiedBy>Candan Büyükköşker</cp:lastModifiedBy>
  <cp:revision>1</cp:revision>
  <dcterms:created xsi:type="dcterms:W3CDTF">2024-07-22T17:59:42Z</dcterms:created>
  <dcterms:modified xsi:type="dcterms:W3CDTF">2024-07-23T02:39:19Z</dcterms:modified>
</cp:coreProperties>
</file>